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Oswa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6cab6c27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6cab6c27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ce866f3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ce866f3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eeed90d3b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eeed90d3b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ce866f3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ce866f3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ce866f3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ce866f3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cdecbc7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cdecbc7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eeb9d7c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eeb9d7c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d321fb9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d321fb9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appropriate to </a:t>
            </a:r>
            <a:r>
              <a:rPr lang="en"/>
              <a:t>call this prompt engineering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eeed90d3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eeed90d3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potify Playlist Generator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BeatBuilders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Frontend to Search Query Backend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4172700" cy="29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search bar finally works!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Each search queries the API endpoint and returns song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Songs are put into a queue and displayed via Song Cards</a:t>
            </a: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150" y="1079425"/>
            <a:ext cx="4630702" cy="298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Visualizer</a:t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11700" y="1152475"/>
            <a:ext cx="43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the ability to visually tell which song is being played through the use of an audio visualizer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for every song that shows up as long as it has a preview.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 enables and disables with the associated audio.</a:t>
            </a:r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26" y="615074"/>
            <a:ext cx="2136776" cy="27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477" y="109275"/>
            <a:ext cx="1953948" cy="251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001" y="2346675"/>
            <a:ext cx="1835809" cy="25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Song Selection and Playlist Generation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418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modify playlist and enter playlist name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Song selections are cached, saved between sessions/refreshes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 user access token storage with NextAuth sessions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800" y="1017726"/>
            <a:ext cx="3741387" cy="199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187" y="3244150"/>
            <a:ext cx="3442600" cy="124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of Firestore DB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8925"/>
            <a:ext cx="8839204" cy="296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00" y="1170125"/>
            <a:ext cx="6969642" cy="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with Firestore DB</a:t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00" y="2062700"/>
            <a:ext cx="3825500" cy="267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600" y="1245175"/>
            <a:ext cx="4032350" cy="332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00" y="1017725"/>
            <a:ext cx="4084126" cy="9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38325" y="1304875"/>
            <a:ext cx="91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600">
                <a:latin typeface="Oswald"/>
                <a:ea typeface="Oswald"/>
                <a:cs typeface="Oswald"/>
                <a:sym typeface="Oswald"/>
              </a:rPr>
              <a:t>Firestore Demo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 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00" y="247282"/>
            <a:ext cx="3745799" cy="3300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ESQuery Tuning</a:t>
            </a:r>
            <a:endParaRPr/>
          </a:p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65650"/>
            <a:ext cx="4774800" cy="3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Built a variety of ES queries to “train” the Gemini LLM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RANGE - Allow Gemini to search for different numerical </a:t>
            </a:r>
            <a:r>
              <a:rPr lang="en"/>
              <a:t>attributes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Danceability, acousticness, energy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MATCH - Allow Gemini to recognize nouns in input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match lyrics or artists mentioned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Varying size and theme of queries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Some queries utilize 3-4 filters, others use 10-15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Used different “themes” of inputs to add variability to ranges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Important not to use too many filters for each query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Led to </a:t>
            </a:r>
            <a:r>
              <a:rPr lang="en"/>
              <a:t>over-tuning our model which resulted in too specific of queries when developing</a:t>
            </a:r>
            <a:endParaRPr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62" y="3634550"/>
            <a:ext cx="3333475" cy="14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378313" y="45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Backend Architecture </a:t>
            </a:r>
            <a:r>
              <a:rPr lang="en" sz="1444"/>
              <a:t>(orchestrated with Flask)</a:t>
            </a:r>
            <a:endParaRPr sz="1444"/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/>
          </a:blip>
          <a:srcRect b="71362" l="0" r="0" t="0"/>
          <a:stretch/>
        </p:blipFill>
        <p:spPr>
          <a:xfrm>
            <a:off x="279800" y="1912619"/>
            <a:ext cx="2745370" cy="5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 rotWithShape="1">
          <a:blip r:embed="rId4">
            <a:alphaModFix/>
          </a:blip>
          <a:srcRect b="5722" l="21195" r="14787" t="0"/>
          <a:stretch/>
        </p:blipFill>
        <p:spPr>
          <a:xfrm>
            <a:off x="3811263" y="1462614"/>
            <a:ext cx="1521466" cy="14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 rotWithShape="1">
          <a:blip r:embed="rId5">
            <a:alphaModFix/>
          </a:blip>
          <a:srcRect b="6433" l="0" r="32610" t="4827"/>
          <a:stretch/>
        </p:blipFill>
        <p:spPr>
          <a:xfrm>
            <a:off x="5892100" y="1407338"/>
            <a:ext cx="2716150" cy="15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664" y="3706151"/>
            <a:ext cx="1059000" cy="107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7149" r="4581" t="33297"/>
          <a:stretch/>
        </p:blipFill>
        <p:spPr>
          <a:xfrm>
            <a:off x="2571976" y="3396524"/>
            <a:ext cx="3428751" cy="169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33"/>
          <p:cNvCxnSpPr>
            <a:stCxn id="163" idx="3"/>
            <a:endCxn id="164" idx="1"/>
          </p:cNvCxnSpPr>
          <p:nvPr/>
        </p:nvCxnSpPr>
        <p:spPr>
          <a:xfrm>
            <a:off x="3025170" y="2169432"/>
            <a:ext cx="786000" cy="0"/>
          </a:xfrm>
          <a:prstGeom prst="straightConnector1">
            <a:avLst/>
          </a:prstGeom>
          <a:noFill/>
          <a:ln cap="flat" cmpd="sng" w="9525">
            <a:solidFill>
              <a:srgbClr val="D8B4F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3"/>
          <p:cNvCxnSpPr>
            <a:stCxn id="164" idx="3"/>
            <a:endCxn id="165" idx="1"/>
          </p:cNvCxnSpPr>
          <p:nvPr/>
        </p:nvCxnSpPr>
        <p:spPr>
          <a:xfrm>
            <a:off x="5332729" y="2169439"/>
            <a:ext cx="559500" cy="0"/>
          </a:xfrm>
          <a:prstGeom prst="straightConnector1">
            <a:avLst/>
          </a:prstGeom>
          <a:noFill/>
          <a:ln cap="flat" cmpd="sng" w="9525">
            <a:solidFill>
              <a:srgbClr val="D8B4F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33"/>
          <p:cNvCxnSpPr>
            <a:stCxn id="165" idx="2"/>
            <a:endCxn id="166" idx="0"/>
          </p:cNvCxnSpPr>
          <p:nvPr/>
        </p:nvCxnSpPr>
        <p:spPr>
          <a:xfrm>
            <a:off x="7250175" y="2931513"/>
            <a:ext cx="0" cy="774600"/>
          </a:xfrm>
          <a:prstGeom prst="straightConnector1">
            <a:avLst/>
          </a:prstGeom>
          <a:noFill/>
          <a:ln cap="flat" cmpd="sng" w="9525">
            <a:solidFill>
              <a:srgbClr val="D8B4F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33"/>
          <p:cNvCxnSpPr>
            <a:stCxn id="166" idx="1"/>
            <a:endCxn id="167" idx="3"/>
          </p:cNvCxnSpPr>
          <p:nvPr/>
        </p:nvCxnSpPr>
        <p:spPr>
          <a:xfrm rot="10800000">
            <a:off x="6000664" y="4242853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D8B4F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33"/>
          <p:cNvPicPr preferRelativeResize="0"/>
          <p:nvPr/>
        </p:nvPicPr>
        <p:blipFill rotWithShape="1">
          <a:blip r:embed="rId7">
            <a:alphaModFix/>
          </a:blip>
          <a:srcRect b="41427" l="0" r="0" t="0"/>
          <a:stretch/>
        </p:blipFill>
        <p:spPr>
          <a:xfrm>
            <a:off x="3633875" y="1171750"/>
            <a:ext cx="1698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